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64" r:id="rId10"/>
    <p:sldId id="265" r:id="rId11"/>
  </p:sldIdLst>
  <p:sldSz cx="18288000" cy="10287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Nourd" pitchFamily="2" charset="77"/>
      <p:regular r:id="rId16"/>
    </p:embeddedFont>
    <p:embeddedFont>
      <p:font typeface="Nourd Bold" pitchFamily="2" charset="77"/>
      <p:regular r:id="rId17"/>
      <p:bold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6" autoAdjust="0"/>
  </p:normalViewPr>
  <p:slideViewPr>
    <p:cSldViewPr>
      <p:cViewPr varScale="1">
        <p:scale>
          <a:sx n="77" d="100"/>
          <a:sy n="77" d="100"/>
        </p:scale>
        <p:origin x="88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8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2899298" y="352554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2899298" y="691905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400000">
            <a:off x="13207383" y="325754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13207383" y="42390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286586" y="6781806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982020" y="8782634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0"/>
                </a:lnTo>
                <a:lnTo>
                  <a:pt x="0" y="11686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5305806">
            <a:off x="16260396" y="880811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2" y="0"/>
                </a:lnTo>
                <a:lnTo>
                  <a:pt x="1886072" y="1886071"/>
                </a:lnTo>
                <a:lnTo>
                  <a:pt x="0" y="18860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flipH="1">
            <a:off x="9304461" y="9833148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8"/>
                </a:lnTo>
                <a:lnTo>
                  <a:pt x="7334017" y="3667008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5400000">
            <a:off x="-4093503" y="3864916"/>
            <a:ext cx="9882557" cy="2053905"/>
          </a:xfrm>
          <a:custGeom>
            <a:avLst/>
            <a:gdLst/>
            <a:ahLst/>
            <a:cxnLst/>
            <a:rect l="l" t="t" r="r" b="b"/>
            <a:pathLst>
              <a:path w="9882557" h="2053905">
                <a:moveTo>
                  <a:pt x="0" y="0"/>
                </a:moveTo>
                <a:lnTo>
                  <a:pt x="9882557" y="0"/>
                </a:lnTo>
                <a:lnTo>
                  <a:pt x="9882557" y="2053905"/>
                </a:lnTo>
                <a:lnTo>
                  <a:pt x="0" y="205390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-7714795" y="-233439"/>
            <a:ext cx="10520439" cy="10520439"/>
          </a:xfrm>
          <a:custGeom>
            <a:avLst/>
            <a:gdLst/>
            <a:ahLst/>
            <a:cxnLst/>
            <a:rect l="l" t="t" r="r" b="b"/>
            <a:pathLst>
              <a:path w="10520439" h="10520439">
                <a:moveTo>
                  <a:pt x="0" y="0"/>
                </a:moveTo>
                <a:lnTo>
                  <a:pt x="10520440" y="0"/>
                </a:lnTo>
                <a:lnTo>
                  <a:pt x="10520440" y="10520439"/>
                </a:lnTo>
                <a:lnTo>
                  <a:pt x="0" y="1052043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-1581722" y="9833148"/>
            <a:ext cx="10923063" cy="684975"/>
            <a:chOff x="0" y="0"/>
            <a:chExt cx="2891335" cy="1813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004198" y="2526434"/>
            <a:ext cx="13450047" cy="16866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350"/>
              </a:lnSpc>
            </a:pPr>
            <a:r>
              <a:rPr lang="en-US" sz="8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Seminar Proposal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004198" y="4267542"/>
            <a:ext cx="9033256" cy="92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28"/>
              </a:lnSpc>
            </a:pPr>
            <a:r>
              <a:rPr lang="en-US" sz="5377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NIM - NAMA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70953" y="1760745"/>
            <a:ext cx="9033256" cy="92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28"/>
              </a:lnSpc>
            </a:pPr>
            <a:r>
              <a:rPr lang="en-US" sz="5377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Skema Project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637714" y="7824465"/>
            <a:ext cx="8842883" cy="1573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199"/>
              </a:lnSpc>
            </a:pP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Program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Studi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endParaRPr lang="en-US" sz="29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  <a:p>
            <a:pPr algn="r">
              <a:lnSpc>
                <a:spcPts val="4199"/>
              </a:lnSpc>
            </a:pP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Fakultas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Teknologi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Universitas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Mercu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9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Buana</a:t>
            </a:r>
            <a:r>
              <a:rPr lang="en-US" sz="29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Yogyakarta</a:t>
            </a:r>
          </a:p>
        </p:txBody>
      </p:sp>
      <p:pic>
        <p:nvPicPr>
          <p:cNvPr id="21" name="Picture 20" descr="A logo with text and a black background&#10;&#10;Description automatically generated">
            <a:extLst>
              <a:ext uri="{FF2B5EF4-FFF2-40B4-BE49-F238E27FC236}">
                <a16:creationId xmlns:a16="http://schemas.microsoft.com/office/drawing/2014/main" id="{00165B9F-B7F7-7B46-B1E6-3CB3938DA8A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848" y="7318686"/>
            <a:ext cx="2567728" cy="2567728"/>
          </a:xfrm>
          <a:prstGeom prst="rect">
            <a:avLst/>
          </a:prstGeom>
        </p:spPr>
      </p:pic>
      <p:pic>
        <p:nvPicPr>
          <p:cNvPr id="26" name="Picture 25" descr="A logo with blue and green text&#10;&#10;Description automatically generated">
            <a:extLst>
              <a:ext uri="{FF2B5EF4-FFF2-40B4-BE49-F238E27FC236}">
                <a16:creationId xmlns:a16="http://schemas.microsoft.com/office/drawing/2014/main" id="{221D683B-5D69-7840-9F13-B705FCE9BCA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31" y="7702544"/>
            <a:ext cx="1800012" cy="18000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2899298" y="352554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2899298" y="691905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400000">
            <a:off x="13207383" y="325754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6"/>
                </a:lnTo>
                <a:lnTo>
                  <a:pt x="0" y="42050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13207383" y="42390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286586" y="6781806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5400000">
            <a:off x="14916506" y="7463077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7" y="0"/>
                </a:lnTo>
                <a:lnTo>
                  <a:pt x="1202677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982020" y="8782634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0"/>
                </a:lnTo>
                <a:lnTo>
                  <a:pt x="0" y="11686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5305806">
            <a:off x="16260396" y="880811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2" y="0"/>
                </a:lnTo>
                <a:lnTo>
                  <a:pt x="1886072" y="1886071"/>
                </a:lnTo>
                <a:lnTo>
                  <a:pt x="0" y="18860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flipH="1">
            <a:off x="9304461" y="9833148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8"/>
                </a:lnTo>
                <a:lnTo>
                  <a:pt x="7334017" y="3667008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5400000">
            <a:off x="-4093503" y="3864916"/>
            <a:ext cx="9882557" cy="2053905"/>
          </a:xfrm>
          <a:custGeom>
            <a:avLst/>
            <a:gdLst/>
            <a:ahLst/>
            <a:cxnLst/>
            <a:rect l="l" t="t" r="r" b="b"/>
            <a:pathLst>
              <a:path w="9882557" h="2053905">
                <a:moveTo>
                  <a:pt x="0" y="0"/>
                </a:moveTo>
                <a:lnTo>
                  <a:pt x="9882557" y="0"/>
                </a:lnTo>
                <a:lnTo>
                  <a:pt x="9882557" y="2053905"/>
                </a:lnTo>
                <a:lnTo>
                  <a:pt x="0" y="205390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-7844165" y="-233439"/>
            <a:ext cx="10520439" cy="10520439"/>
          </a:xfrm>
          <a:custGeom>
            <a:avLst/>
            <a:gdLst/>
            <a:ahLst/>
            <a:cxnLst/>
            <a:rect l="l" t="t" r="r" b="b"/>
            <a:pathLst>
              <a:path w="10520439" h="10520439">
                <a:moveTo>
                  <a:pt x="0" y="0"/>
                </a:moveTo>
                <a:lnTo>
                  <a:pt x="10520440" y="0"/>
                </a:lnTo>
                <a:lnTo>
                  <a:pt x="10520440" y="10520439"/>
                </a:lnTo>
                <a:lnTo>
                  <a:pt x="0" y="1052043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-1581722" y="9833148"/>
            <a:ext cx="10923063" cy="684975"/>
            <a:chOff x="0" y="0"/>
            <a:chExt cx="2891335" cy="1813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170953" y="3633934"/>
            <a:ext cx="11425142" cy="1808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350"/>
              </a:lnSpc>
            </a:pPr>
            <a:r>
              <a:rPr lang="en-US" sz="11763" b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Terima Kasih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353192" y="8521649"/>
            <a:ext cx="8842883" cy="448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3200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3200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3200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3200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Tujuan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Pembangunan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Sistem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Informasi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tujuan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pembangunan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Termasuk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Problem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diatasi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LATAR BELAKANG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Konteks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dan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Kebutuhan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Bisnis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konteks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kebutuhan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bisnis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pengembangan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LATAR BELAKANG</a:t>
            </a:r>
          </a:p>
        </p:txBody>
      </p:sp>
    </p:spTree>
    <p:extLst>
      <p:ext uri="{BB962C8B-B14F-4D97-AF65-F5344CB8AC3E}">
        <p14:creationId xmlns:p14="http://schemas.microsoft.com/office/powerpoint/2010/main" val="112818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Metode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Pengembangan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Sistem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Metode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SDLC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digunakan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METODOLOGI</a:t>
            </a:r>
          </a:p>
        </p:txBody>
      </p:sp>
    </p:spTree>
    <p:extLst>
      <p:ext uri="{BB962C8B-B14F-4D97-AF65-F5344CB8AC3E}">
        <p14:creationId xmlns:p14="http://schemas.microsoft.com/office/powerpoint/2010/main" val="137990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Alat dan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Teknologi</a:t>
            </a: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yang </a:t>
            </a:r>
            <a:r>
              <a:rPr lang="en-US" sz="48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digunakan</a:t>
            </a:r>
            <a:endParaRPr lang="en-US" sz="48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alat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teknologi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digunakan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METODOLOGI</a:t>
            </a:r>
          </a:p>
        </p:txBody>
      </p:sp>
    </p:spTree>
    <p:extLst>
      <p:ext uri="{BB962C8B-B14F-4D97-AF65-F5344CB8AC3E}">
        <p14:creationId xmlns:p14="http://schemas.microsoft.com/office/powerpoint/2010/main" val="196986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079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Kebutuhan</a:t>
            </a: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fungsional</a:t>
            </a: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dan non </a:t>
            </a:r>
            <a:r>
              <a:rPr lang="en-US" sz="4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fungsional</a:t>
            </a: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</a:t>
            </a:r>
            <a:r>
              <a:rPr lang="en-US" sz="4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sistem</a:t>
            </a:r>
            <a:endParaRPr lang="en-US" sz="40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Deskripsikan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kebutuhan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fungsional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dan non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fungsional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ANALISIS KEBUTUHAN</a:t>
            </a:r>
          </a:p>
        </p:txBody>
      </p:sp>
    </p:spTree>
    <p:extLst>
      <p:ext uri="{BB962C8B-B14F-4D97-AF65-F5344CB8AC3E}">
        <p14:creationId xmlns:p14="http://schemas.microsoft.com/office/powerpoint/2010/main" val="168615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079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Stakeholders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41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Jabarkan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stakeholder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terlibat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di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ANALISIS KEBUTUHAN</a:t>
            </a:r>
          </a:p>
        </p:txBody>
      </p:sp>
    </p:spTree>
    <p:extLst>
      <p:ext uri="{BB962C8B-B14F-4D97-AF65-F5344CB8AC3E}">
        <p14:creationId xmlns:p14="http://schemas.microsoft.com/office/powerpoint/2010/main" val="3770305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93505" y="2074010"/>
            <a:ext cx="12900675" cy="10079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Activity Diagram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921214" y="3408109"/>
            <a:ext cx="13167375" cy="862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Gambarkan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activity diagram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menggambarkan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proses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bisnis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dari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yang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akan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dibangun</a:t>
            </a:r>
            <a:endParaRPr lang="en-US" sz="2499" dirty="0">
              <a:solidFill>
                <a:srgbClr val="04223C"/>
              </a:solidFill>
              <a:latin typeface="Nourd"/>
              <a:ea typeface="Nourd"/>
              <a:cs typeface="Nourd"/>
              <a:sym typeface="Nourd"/>
            </a:endParaRP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A0F4AC6F-5E74-B943-89B3-D73B14BA21A3}"/>
              </a:ext>
            </a:extLst>
          </p:cNvPr>
          <p:cNvSpPr txBox="1"/>
          <p:nvPr/>
        </p:nvSpPr>
        <p:spPr>
          <a:xfrm>
            <a:off x="3890734" y="1280176"/>
            <a:ext cx="12900675" cy="1032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48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ANALISIS KEBUTUHAN</a:t>
            </a:r>
          </a:p>
        </p:txBody>
      </p:sp>
    </p:spTree>
    <p:extLst>
      <p:ext uri="{BB962C8B-B14F-4D97-AF65-F5344CB8AC3E}">
        <p14:creationId xmlns:p14="http://schemas.microsoft.com/office/powerpoint/2010/main" val="1990308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451814" y="2646567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3451814" y="5480210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-3759899" y="2914571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-3759899" y="5748214"/>
            <a:ext cx="8410133" cy="4205067"/>
          </a:xfrm>
          <a:custGeom>
            <a:avLst/>
            <a:gdLst/>
            <a:ahLst/>
            <a:cxnLst/>
            <a:rect l="l" t="t" r="r" b="b"/>
            <a:pathLst>
              <a:path w="8410133" h="4205067">
                <a:moveTo>
                  <a:pt x="0" y="0"/>
                </a:moveTo>
                <a:lnTo>
                  <a:pt x="8410133" y="0"/>
                </a:lnTo>
                <a:lnTo>
                  <a:pt x="8410133" y="4205067"/>
                </a:lnTo>
                <a:lnTo>
                  <a:pt x="0" y="42050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-312917" y="1711428"/>
            <a:ext cx="1883948" cy="1883948"/>
          </a:xfrm>
          <a:custGeom>
            <a:avLst/>
            <a:gdLst/>
            <a:ahLst/>
            <a:cxnLst/>
            <a:rect l="l" t="t" r="r" b="b"/>
            <a:pathLst>
              <a:path w="1883948" h="1883948">
                <a:moveTo>
                  <a:pt x="0" y="0"/>
                </a:moveTo>
                <a:lnTo>
                  <a:pt x="1883948" y="0"/>
                </a:lnTo>
                <a:lnTo>
                  <a:pt x="1883948" y="1883948"/>
                </a:lnTo>
                <a:lnTo>
                  <a:pt x="0" y="18839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5400000">
            <a:off x="1738434" y="1711428"/>
            <a:ext cx="1202677" cy="1202677"/>
          </a:xfrm>
          <a:custGeom>
            <a:avLst/>
            <a:gdLst/>
            <a:ahLst/>
            <a:cxnLst/>
            <a:rect l="l" t="t" r="r" b="b"/>
            <a:pathLst>
              <a:path w="1202677" h="1202677">
                <a:moveTo>
                  <a:pt x="0" y="0"/>
                </a:moveTo>
                <a:lnTo>
                  <a:pt x="1202676" y="0"/>
                </a:lnTo>
                <a:lnTo>
                  <a:pt x="1202676" y="1202677"/>
                </a:lnTo>
                <a:lnTo>
                  <a:pt x="0" y="12026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1706937" y="425887"/>
            <a:ext cx="1168661" cy="1168661"/>
          </a:xfrm>
          <a:custGeom>
            <a:avLst/>
            <a:gdLst/>
            <a:ahLst/>
            <a:cxnLst/>
            <a:rect l="l" t="t" r="r" b="b"/>
            <a:pathLst>
              <a:path w="1168661" h="1168661">
                <a:moveTo>
                  <a:pt x="0" y="0"/>
                </a:moveTo>
                <a:lnTo>
                  <a:pt x="1168660" y="0"/>
                </a:lnTo>
                <a:lnTo>
                  <a:pt x="1168660" y="1168661"/>
                </a:ln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94193">
            <a:off x="-288851" y="-317006"/>
            <a:ext cx="1886072" cy="1886072"/>
          </a:xfrm>
          <a:custGeom>
            <a:avLst/>
            <a:gdLst/>
            <a:ahLst/>
            <a:cxnLst/>
            <a:rect l="l" t="t" r="r" b="b"/>
            <a:pathLst>
              <a:path w="1886072" h="1886072">
                <a:moveTo>
                  <a:pt x="0" y="0"/>
                </a:moveTo>
                <a:lnTo>
                  <a:pt x="1886071" y="0"/>
                </a:lnTo>
                <a:lnTo>
                  <a:pt x="1886071" y="1886072"/>
                </a:lnTo>
                <a:lnTo>
                  <a:pt x="0" y="18860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0800000">
            <a:off x="2875597" y="933613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1" y="0"/>
                </a:lnTo>
                <a:lnTo>
                  <a:pt x="4888041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7782688" y="9337492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12689778" y="9338853"/>
            <a:ext cx="4888040" cy="1015888"/>
          </a:xfrm>
          <a:custGeom>
            <a:avLst/>
            <a:gdLst/>
            <a:ahLst/>
            <a:cxnLst/>
            <a:rect l="l" t="t" r="r" b="b"/>
            <a:pathLst>
              <a:path w="4888040" h="1015888">
                <a:moveTo>
                  <a:pt x="0" y="0"/>
                </a:moveTo>
                <a:lnTo>
                  <a:pt x="4888040" y="0"/>
                </a:lnTo>
                <a:lnTo>
                  <a:pt x="4888040" y="1015888"/>
                </a:lnTo>
                <a:lnTo>
                  <a:pt x="0" y="1015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24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2875597" y="9127948"/>
            <a:ext cx="15731854" cy="1880081"/>
            <a:chOff x="0" y="0"/>
            <a:chExt cx="4143369" cy="4951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143369" cy="495165"/>
            </a:xfrm>
            <a:custGeom>
              <a:avLst/>
              <a:gdLst/>
              <a:ahLst/>
              <a:cxnLst/>
              <a:rect l="l" t="t" r="r" b="b"/>
              <a:pathLst>
                <a:path w="4143369" h="495165">
                  <a:moveTo>
                    <a:pt x="0" y="0"/>
                  </a:moveTo>
                  <a:lnTo>
                    <a:pt x="4143369" y="0"/>
                  </a:lnTo>
                  <a:lnTo>
                    <a:pt x="4143369" y="495165"/>
                  </a:lnTo>
                  <a:lnTo>
                    <a:pt x="0" y="49516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33333">
                  <a:srgbClr val="FFFFFF">
                    <a:alpha val="71000"/>
                  </a:srgbClr>
                </a:gs>
                <a:gs pos="66667">
                  <a:srgbClr val="FFFFFF">
                    <a:alpha val="54000"/>
                  </a:srgbClr>
                </a:gs>
                <a:gs pos="100000">
                  <a:srgbClr val="FFFFFF">
                    <a:alpha val="21500"/>
                  </a:srgbClr>
                </a:gs>
              </a:gsLst>
              <a:lin ang="5400000"/>
            </a:gra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4143369" cy="53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0800000">
            <a:off x="10116522" y="9222171"/>
            <a:ext cx="9281250" cy="4640625"/>
          </a:xfrm>
          <a:custGeom>
            <a:avLst/>
            <a:gdLst/>
            <a:ahLst/>
            <a:cxnLst/>
            <a:rect l="l" t="t" r="r" b="b"/>
            <a:pathLst>
              <a:path w="9281250" h="4640625">
                <a:moveTo>
                  <a:pt x="0" y="0"/>
                </a:moveTo>
                <a:lnTo>
                  <a:pt x="9281250" y="0"/>
                </a:lnTo>
                <a:lnTo>
                  <a:pt x="9281250" y="4640625"/>
                </a:lnTo>
                <a:lnTo>
                  <a:pt x="0" y="46406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0800000" flipH="1">
            <a:off x="971550" y="-3324521"/>
            <a:ext cx="7334017" cy="3667009"/>
          </a:xfrm>
          <a:custGeom>
            <a:avLst/>
            <a:gdLst/>
            <a:ahLst/>
            <a:cxnLst/>
            <a:rect l="l" t="t" r="r" b="b"/>
            <a:pathLst>
              <a:path w="7334017" h="3667009">
                <a:moveTo>
                  <a:pt x="7334017" y="0"/>
                </a:moveTo>
                <a:lnTo>
                  <a:pt x="0" y="0"/>
                </a:lnTo>
                <a:lnTo>
                  <a:pt x="0" y="3667009"/>
                </a:lnTo>
                <a:lnTo>
                  <a:pt x="7334017" y="3667009"/>
                </a:lnTo>
                <a:lnTo>
                  <a:pt x="733401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 rot="-10800000">
            <a:off x="8268687" y="-342488"/>
            <a:ext cx="10923063" cy="684975"/>
            <a:chOff x="0" y="0"/>
            <a:chExt cx="2891335" cy="18131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1335" cy="181313"/>
            </a:xfrm>
            <a:custGeom>
              <a:avLst/>
              <a:gdLst/>
              <a:ahLst/>
              <a:cxnLst/>
              <a:rect l="l" t="t" r="r" b="b"/>
              <a:pathLst>
                <a:path w="2891335" h="181313">
                  <a:moveTo>
                    <a:pt x="0" y="0"/>
                  </a:moveTo>
                  <a:lnTo>
                    <a:pt x="2891335" y="0"/>
                  </a:lnTo>
                  <a:lnTo>
                    <a:pt x="2891335" y="181313"/>
                  </a:lnTo>
                  <a:lnTo>
                    <a:pt x="0" y="181313"/>
                  </a:lnTo>
                  <a:close/>
                </a:path>
              </a:pathLst>
            </a:custGeom>
            <a:solidFill>
              <a:srgbClr val="04223C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2891335" cy="219413"/>
            </a:xfrm>
            <a:prstGeom prst="rect">
              <a:avLst/>
            </a:prstGeom>
          </p:spPr>
          <p:txBody>
            <a:bodyPr lIns="48876" tIns="48876" rIns="48876" bIns="48876" rtlCol="0" anchor="ctr"/>
            <a:lstStyle/>
            <a:p>
              <a:pPr algn="ctr">
                <a:lnSpc>
                  <a:spcPts val="2078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4197000" y="3039109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7"/>
                </a:lnTo>
                <a:lnTo>
                  <a:pt x="0" y="55626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4091925" y="1224570"/>
            <a:ext cx="11425142" cy="1106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50"/>
              </a:lnSpc>
            </a:pPr>
            <a:r>
              <a:rPr lang="en-US" sz="6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Tambahan</a:t>
            </a:r>
            <a:r>
              <a:rPr lang="en-US" sz="6000" b="1" dirty="0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 Lain Jika </a:t>
            </a:r>
            <a:r>
              <a:rPr lang="en-US" sz="6000" b="1" dirty="0" err="1">
                <a:solidFill>
                  <a:srgbClr val="40A8CD"/>
                </a:solidFill>
                <a:latin typeface="Nourd Bold"/>
                <a:ea typeface="Nourd Bold"/>
                <a:cs typeface="Nourd Bold"/>
                <a:sym typeface="Nourd Bold"/>
              </a:rPr>
              <a:t>ada</a:t>
            </a:r>
            <a:endParaRPr lang="en-US" sz="6000" b="1" dirty="0">
              <a:solidFill>
                <a:srgbClr val="40A8CD"/>
              </a:solidFill>
              <a:latin typeface="Nourd Bold"/>
              <a:ea typeface="Nourd Bold"/>
              <a:cs typeface="Nourd Bold"/>
              <a:sym typeface="Nourd Bold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918605" y="9545467"/>
            <a:ext cx="88228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99"/>
              </a:lnSpc>
            </a:pP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Sistem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Informasi</a:t>
            </a:r>
            <a:r>
              <a:rPr lang="en-US" sz="2499" dirty="0">
                <a:solidFill>
                  <a:srgbClr val="4E4E4E"/>
                </a:solidFill>
                <a:latin typeface="Nourd"/>
                <a:ea typeface="Nourd"/>
                <a:cs typeface="Nourd"/>
                <a:sym typeface="Nourd"/>
              </a:rPr>
              <a:t> | UMBY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159585" y="2845140"/>
            <a:ext cx="12418233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Lorem ipsum dolor sit amet, consectetur adipiscing elit. Quisque non elit mauris. Cras euismod, metus ac finibus finibus, felis dui suscipit purus, a maximus leo ligula at dolor.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159585" y="4017744"/>
            <a:ext cx="12418233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Lorem ipsum dolor sit amet, consectetur adipiscing elit. Quisque non elit mauris. Cras euismod, metus ac finibus finibus, felis dui suscipit purus, a maximus leo ligula at dolor.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159585" y="5190348"/>
            <a:ext cx="12418233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Lorem ipsum dolor sit amet, consectetur adipiscing elit. Quisque non elit mauris. Cras euismod, metus ac finibus finibus, felis dui suscipit purus, a maximus leo ligula at dolor. 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159585" y="6362953"/>
            <a:ext cx="12418233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Lorem ipsum dolor sit amet, consectetur adipiscing elit. Quisque non elit mauris. Cras euismod, metus ac finibus finibus, felis dui suscipit purus, a maximus leo ligula at dolor. 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159585" y="7535557"/>
            <a:ext cx="12418233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Lorem ipsum dolor sit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amet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consectetur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adipiscing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elit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.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Quisque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non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elit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mauris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. Cras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euismod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metus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ac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finibus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finibus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felis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dui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suscipit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purus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, a maximus </a:t>
            </a:r>
            <a:r>
              <a:rPr lang="en-US" sz="2499" dirty="0" err="1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leo</a:t>
            </a:r>
            <a:r>
              <a:rPr lang="en-US" sz="2499" dirty="0">
                <a:solidFill>
                  <a:srgbClr val="04223C"/>
                </a:solidFill>
                <a:latin typeface="Nourd"/>
                <a:ea typeface="Nourd"/>
                <a:cs typeface="Nourd"/>
                <a:sym typeface="Nourd"/>
              </a:rPr>
              <a:t> ligula at dolor. </a:t>
            </a:r>
          </a:p>
        </p:txBody>
      </p:sp>
      <p:sp>
        <p:nvSpPr>
          <p:cNvPr id="29" name="Freeform 29"/>
          <p:cNvSpPr/>
          <p:nvPr/>
        </p:nvSpPr>
        <p:spPr>
          <a:xfrm>
            <a:off x="4197000" y="4193636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4197000" y="5348162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7"/>
                </a:lnTo>
                <a:lnTo>
                  <a:pt x="0" y="55626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4197000" y="6502689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4197000" y="7725913"/>
            <a:ext cx="546634" cy="556266"/>
          </a:xfrm>
          <a:custGeom>
            <a:avLst/>
            <a:gdLst/>
            <a:ahLst/>
            <a:cxnLst/>
            <a:rect l="l" t="t" r="r" b="b"/>
            <a:pathLst>
              <a:path w="546634" h="556266">
                <a:moveTo>
                  <a:pt x="0" y="0"/>
                </a:moveTo>
                <a:lnTo>
                  <a:pt x="546634" y="0"/>
                </a:lnTo>
                <a:lnTo>
                  <a:pt x="546634" y="556266"/>
                </a:lnTo>
                <a:lnTo>
                  <a:pt x="0" y="556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327</Words>
  <Application>Microsoft Macintosh PowerPoint</Application>
  <PresentationFormat>Custom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Nourd</vt:lpstr>
      <vt:lpstr>Nourd Bold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Biru Kuning Modern Geometris Sidang Skripsi Presentasi</dc:title>
  <cp:lastModifiedBy>Albert Chandra</cp:lastModifiedBy>
  <cp:revision>2</cp:revision>
  <dcterms:created xsi:type="dcterms:W3CDTF">2006-08-16T00:00:00Z</dcterms:created>
  <dcterms:modified xsi:type="dcterms:W3CDTF">2025-09-29T03:48:51Z</dcterms:modified>
  <dc:identifier>DAG0UvSJyU0</dc:identifier>
</cp:coreProperties>
</file>